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096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793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506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9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835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427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20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9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353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38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27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8C6CF-FFF7-430E-BECA-C32E145696C8}" type="datetimeFigureOut">
              <a:rPr lang="fr-FR" smtClean="0"/>
              <a:t>21/07/2022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901C2-06D6-489B-9A6B-9211D42189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968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CA944B51-310F-461B-87B7-70AB672DA675}"/>
              </a:ext>
            </a:extLst>
          </p:cNvPr>
          <p:cNvSpPr/>
          <p:nvPr/>
        </p:nvSpPr>
        <p:spPr>
          <a:xfrm rot="19618163">
            <a:off x="3934200" y="2766149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BB290AD6-D4F7-403F-989D-302766C127B9}"/>
              </a:ext>
            </a:extLst>
          </p:cNvPr>
          <p:cNvSpPr/>
          <p:nvPr/>
        </p:nvSpPr>
        <p:spPr>
          <a:xfrm rot="1598010">
            <a:off x="2936258" y="2803678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91F0F662-5D13-4731-A4CB-1FC7D09C6AB5}"/>
              </a:ext>
            </a:extLst>
          </p:cNvPr>
          <p:cNvSpPr/>
          <p:nvPr/>
        </p:nvSpPr>
        <p:spPr>
          <a:xfrm rot="14850359">
            <a:off x="4212701" y="1695051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255AFD1D-E1DB-4C90-ADBB-3C1667022C13}"/>
              </a:ext>
            </a:extLst>
          </p:cNvPr>
          <p:cNvSpPr/>
          <p:nvPr/>
        </p:nvSpPr>
        <p:spPr>
          <a:xfrm>
            <a:off x="3029795" y="2180768"/>
            <a:ext cx="1046735" cy="95999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2805C377-1DBA-4F8F-9EC3-B7E087D93237}"/>
              </a:ext>
            </a:extLst>
          </p:cNvPr>
          <p:cNvSpPr/>
          <p:nvPr/>
        </p:nvSpPr>
        <p:spPr>
          <a:xfrm rot="641059">
            <a:off x="2887508" y="3115295"/>
            <a:ext cx="703382" cy="3954641"/>
          </a:xfrm>
          <a:prstGeom prst="arc">
            <a:avLst>
              <a:gd name="adj1" fmla="val 16249696"/>
              <a:gd name="adj2" fmla="val 2081714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273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14948DB-DEA9-4B1A-83B0-3F9192C65141}"/>
              </a:ext>
            </a:extLst>
          </p:cNvPr>
          <p:cNvSpPr/>
          <p:nvPr/>
        </p:nvSpPr>
        <p:spPr>
          <a:xfrm rot="19618163">
            <a:off x="6371715" y="2753460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EC976BC-7AE9-41F6-83C0-0E788D0F0168}"/>
              </a:ext>
            </a:extLst>
          </p:cNvPr>
          <p:cNvSpPr/>
          <p:nvPr/>
        </p:nvSpPr>
        <p:spPr>
          <a:xfrm rot="1598010">
            <a:off x="5373773" y="2790989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07C4093-743F-4BD1-8009-5151837A2F20}"/>
              </a:ext>
            </a:extLst>
          </p:cNvPr>
          <p:cNvSpPr/>
          <p:nvPr/>
        </p:nvSpPr>
        <p:spPr>
          <a:xfrm rot="14875445">
            <a:off x="6585026" y="1619457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FAFD29E8-26DC-41D4-89E1-9FAB008D8ABD}"/>
              </a:ext>
            </a:extLst>
          </p:cNvPr>
          <p:cNvSpPr/>
          <p:nvPr/>
        </p:nvSpPr>
        <p:spPr>
          <a:xfrm>
            <a:off x="5467310" y="2168079"/>
            <a:ext cx="1046735" cy="95999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5E0F3E44-E2EC-49D0-9B05-4A7BB6B7E5FF}"/>
              </a:ext>
            </a:extLst>
          </p:cNvPr>
          <p:cNvSpPr/>
          <p:nvPr/>
        </p:nvSpPr>
        <p:spPr>
          <a:xfrm rot="641059">
            <a:off x="5346249" y="3088306"/>
            <a:ext cx="703382" cy="3954641"/>
          </a:xfrm>
          <a:prstGeom prst="arc">
            <a:avLst>
              <a:gd name="adj1" fmla="val 16249696"/>
              <a:gd name="adj2" fmla="val 2081714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273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AB26E8AA-CEAD-42D1-A6F2-12A5EA60E33D}"/>
              </a:ext>
            </a:extLst>
          </p:cNvPr>
          <p:cNvSpPr/>
          <p:nvPr/>
        </p:nvSpPr>
        <p:spPr>
          <a:xfrm rot="19618163">
            <a:off x="1814259" y="2741351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1765BEE9-1783-463D-8344-F861271E2668}"/>
              </a:ext>
            </a:extLst>
          </p:cNvPr>
          <p:cNvSpPr/>
          <p:nvPr/>
        </p:nvSpPr>
        <p:spPr>
          <a:xfrm rot="1598010">
            <a:off x="816317" y="2778880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F3AE2C58-BFAA-4DD2-B519-63B66C054B9A}"/>
              </a:ext>
            </a:extLst>
          </p:cNvPr>
          <p:cNvSpPr/>
          <p:nvPr/>
        </p:nvSpPr>
        <p:spPr>
          <a:xfrm rot="14850359">
            <a:off x="2092760" y="1670253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A0626D18-1299-46F0-B3C8-B6CBF706823E}"/>
              </a:ext>
            </a:extLst>
          </p:cNvPr>
          <p:cNvSpPr/>
          <p:nvPr/>
        </p:nvSpPr>
        <p:spPr>
          <a:xfrm>
            <a:off x="909854" y="2155970"/>
            <a:ext cx="1046735" cy="95999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B1919F63-542D-476E-B9B0-9794EE9B42CD}"/>
              </a:ext>
            </a:extLst>
          </p:cNvPr>
          <p:cNvSpPr/>
          <p:nvPr/>
        </p:nvSpPr>
        <p:spPr>
          <a:xfrm rot="641059">
            <a:off x="764218" y="3088307"/>
            <a:ext cx="703382" cy="3954641"/>
          </a:xfrm>
          <a:prstGeom prst="arc">
            <a:avLst>
              <a:gd name="adj1" fmla="val 16249696"/>
              <a:gd name="adj2" fmla="val 2081714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273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E04A1F3E-C8D3-4C6C-AC97-EF46AB7B6E10}"/>
              </a:ext>
            </a:extLst>
          </p:cNvPr>
          <p:cNvSpPr/>
          <p:nvPr/>
        </p:nvSpPr>
        <p:spPr>
          <a:xfrm rot="19618163">
            <a:off x="8972248" y="2753461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AF748DFA-0248-44B5-82C2-0949EBF2854B}"/>
              </a:ext>
            </a:extLst>
          </p:cNvPr>
          <p:cNvSpPr/>
          <p:nvPr/>
        </p:nvSpPr>
        <p:spPr>
          <a:xfrm rot="1598010">
            <a:off x="7974306" y="2790990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2FCCEC8E-95C6-4BFF-B6D0-9A1E32DF7AFA}"/>
              </a:ext>
            </a:extLst>
          </p:cNvPr>
          <p:cNvSpPr/>
          <p:nvPr/>
        </p:nvSpPr>
        <p:spPr>
          <a:xfrm rot="14875445">
            <a:off x="9185559" y="1619458"/>
            <a:ext cx="539353" cy="1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8EF13C8-A02D-4D4B-8F5C-8F8D41EC51BA}"/>
              </a:ext>
            </a:extLst>
          </p:cNvPr>
          <p:cNvSpPr/>
          <p:nvPr/>
        </p:nvSpPr>
        <p:spPr>
          <a:xfrm>
            <a:off x="8067843" y="2168080"/>
            <a:ext cx="1046735" cy="95999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73" dirty="0"/>
          </a:p>
        </p:txBody>
      </p:sp>
      <p:sp>
        <p:nvSpPr>
          <p:cNvPr id="40" name="Arc 39">
            <a:extLst>
              <a:ext uri="{FF2B5EF4-FFF2-40B4-BE49-F238E27FC236}">
                <a16:creationId xmlns:a16="http://schemas.microsoft.com/office/drawing/2014/main" id="{3B92D276-EAAE-4E41-A5FC-BE28438BE0C6}"/>
              </a:ext>
            </a:extLst>
          </p:cNvPr>
          <p:cNvSpPr/>
          <p:nvPr/>
        </p:nvSpPr>
        <p:spPr>
          <a:xfrm rot="641059">
            <a:off x="7945336" y="3100838"/>
            <a:ext cx="703382" cy="3954641"/>
          </a:xfrm>
          <a:prstGeom prst="arc">
            <a:avLst>
              <a:gd name="adj1" fmla="val 16249696"/>
              <a:gd name="adj2" fmla="val 2081714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273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097AC38-333B-A6F6-5C03-F2A9C24F7A8C}"/>
              </a:ext>
            </a:extLst>
          </p:cNvPr>
          <p:cNvSpPr/>
          <p:nvPr/>
        </p:nvSpPr>
        <p:spPr>
          <a:xfrm>
            <a:off x="1751585" y="5847549"/>
            <a:ext cx="923914" cy="37714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b="1" dirty="0">
                <a:solidFill>
                  <a:schemeClr val="tx1"/>
                </a:solidFill>
              </a:rPr>
              <a:t>dent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1381063-8CFC-6228-2035-9FD14123DCCF}"/>
              </a:ext>
            </a:extLst>
          </p:cNvPr>
          <p:cNvSpPr/>
          <p:nvPr/>
        </p:nvSpPr>
        <p:spPr>
          <a:xfrm>
            <a:off x="2935738" y="5847549"/>
            <a:ext cx="923914" cy="37714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b="1" dirty="0">
                <a:solidFill>
                  <a:schemeClr val="tx1"/>
                </a:solidFill>
              </a:rPr>
              <a:t>lait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8F5AA1-2D57-5903-A87B-AED9D59EAC55}"/>
              </a:ext>
            </a:extLst>
          </p:cNvPr>
          <p:cNvSpPr/>
          <p:nvPr/>
        </p:nvSpPr>
        <p:spPr>
          <a:xfrm>
            <a:off x="1751423" y="6511151"/>
            <a:ext cx="923914" cy="37714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b="1" dirty="0">
                <a:solidFill>
                  <a:schemeClr val="tx1"/>
                </a:solidFill>
              </a:rPr>
              <a:t>terre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7388472-6D52-F670-FA48-EDF15271ADDA}"/>
              </a:ext>
            </a:extLst>
          </p:cNvPr>
          <p:cNvSpPr/>
          <p:nvPr/>
        </p:nvSpPr>
        <p:spPr>
          <a:xfrm>
            <a:off x="2956006" y="6511151"/>
            <a:ext cx="923914" cy="37714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b="1" dirty="0">
                <a:solidFill>
                  <a:schemeClr val="tx1"/>
                </a:solidFill>
              </a:rPr>
              <a:t>colle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67BF5C9-70E0-32A0-4EF8-5D6E761C8A68}"/>
              </a:ext>
            </a:extLst>
          </p:cNvPr>
          <p:cNvSpPr/>
          <p:nvPr/>
        </p:nvSpPr>
        <p:spPr>
          <a:xfrm>
            <a:off x="8426679" y="6709100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dentiste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5FF69D-6A65-2E72-DE5F-A88010E292F0}"/>
              </a:ext>
            </a:extLst>
          </p:cNvPr>
          <p:cNvSpPr/>
          <p:nvPr/>
        </p:nvSpPr>
        <p:spPr>
          <a:xfrm>
            <a:off x="8426679" y="6272577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dentifrice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D01918A-80C6-B9AC-0E0B-023CC19C9049}"/>
              </a:ext>
            </a:extLst>
          </p:cNvPr>
          <p:cNvSpPr/>
          <p:nvPr/>
        </p:nvSpPr>
        <p:spPr>
          <a:xfrm>
            <a:off x="5306110" y="5848233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dentier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749BFB1-3CF5-AC85-E9DE-3538D80EE85A}"/>
              </a:ext>
            </a:extLst>
          </p:cNvPr>
          <p:cNvSpPr/>
          <p:nvPr/>
        </p:nvSpPr>
        <p:spPr>
          <a:xfrm>
            <a:off x="6347078" y="5848233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laitage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84C8491-C723-D4CB-23FB-88D1CE210693}"/>
              </a:ext>
            </a:extLst>
          </p:cNvPr>
          <p:cNvSpPr/>
          <p:nvPr/>
        </p:nvSpPr>
        <p:spPr>
          <a:xfrm>
            <a:off x="7385711" y="5847549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laitier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7051F8D-8BB6-ADC0-5032-B37D85561DD0}"/>
              </a:ext>
            </a:extLst>
          </p:cNvPr>
          <p:cNvSpPr/>
          <p:nvPr/>
        </p:nvSpPr>
        <p:spPr>
          <a:xfrm>
            <a:off x="8426679" y="5847549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allaiter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FA1410A-AAAB-637B-C725-75E932628B5F}"/>
              </a:ext>
            </a:extLst>
          </p:cNvPr>
          <p:cNvSpPr/>
          <p:nvPr/>
        </p:nvSpPr>
        <p:spPr>
          <a:xfrm>
            <a:off x="5306110" y="6273261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terrien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BBFE3EF-D3C2-0204-AF63-14516AFE3E4B}"/>
              </a:ext>
            </a:extLst>
          </p:cNvPr>
          <p:cNvSpPr/>
          <p:nvPr/>
        </p:nvSpPr>
        <p:spPr>
          <a:xfrm>
            <a:off x="6347078" y="6273261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enterrer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2DE6BDC-2C08-3C08-16B0-8A0F79C54D1C}"/>
              </a:ext>
            </a:extLst>
          </p:cNvPr>
          <p:cNvSpPr/>
          <p:nvPr/>
        </p:nvSpPr>
        <p:spPr>
          <a:xfrm>
            <a:off x="7385711" y="6272577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terrier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699B186-4B22-327A-A83D-469EFE76B443}"/>
              </a:ext>
            </a:extLst>
          </p:cNvPr>
          <p:cNvSpPr/>
          <p:nvPr/>
        </p:nvSpPr>
        <p:spPr>
          <a:xfrm>
            <a:off x="5306110" y="6713921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décoller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BFFB7B6-CB5E-15CC-3CDB-6BC25A0C70B6}"/>
              </a:ext>
            </a:extLst>
          </p:cNvPr>
          <p:cNvSpPr/>
          <p:nvPr/>
        </p:nvSpPr>
        <p:spPr>
          <a:xfrm>
            <a:off x="6344742" y="6713238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collage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B46C02C-DE78-A0A9-7C60-1E437E918980}"/>
              </a:ext>
            </a:extLst>
          </p:cNvPr>
          <p:cNvSpPr/>
          <p:nvPr/>
        </p:nvSpPr>
        <p:spPr>
          <a:xfrm>
            <a:off x="7385711" y="6713238"/>
            <a:ext cx="846532" cy="3184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73" dirty="0">
                <a:solidFill>
                  <a:schemeClr val="tx1"/>
                </a:solidFill>
              </a:rPr>
              <a:t>coller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00271F6-629E-A245-A609-AE969CDEF675}"/>
              </a:ext>
            </a:extLst>
          </p:cNvPr>
          <p:cNvSpPr txBox="1"/>
          <p:nvPr/>
        </p:nvSpPr>
        <p:spPr>
          <a:xfrm>
            <a:off x="127346" y="70256"/>
            <a:ext cx="66145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rgbClr val="00B050"/>
                </a:solidFill>
              </a:rPr>
              <a:t>CE1 : V2c Je fais des liens entre des mots groupés par famille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16011A8-0455-9208-93FF-BECE614DEA77}"/>
              </a:ext>
            </a:extLst>
          </p:cNvPr>
          <p:cNvSpPr txBox="1"/>
          <p:nvPr/>
        </p:nvSpPr>
        <p:spPr>
          <a:xfrm>
            <a:off x="127346" y="442127"/>
            <a:ext cx="9629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1/ </a:t>
            </a:r>
            <a:r>
              <a:rPr lang="fr-FR" sz="1600" b="1" dirty="0"/>
              <a:t>Découpe</a:t>
            </a:r>
            <a:r>
              <a:rPr lang="fr-FR" sz="1600" dirty="0"/>
              <a:t> les étiquettes.</a:t>
            </a:r>
          </a:p>
          <a:p>
            <a:r>
              <a:rPr lang="fr-FR" sz="1600" dirty="0"/>
              <a:t>2/ </a:t>
            </a:r>
            <a:r>
              <a:rPr lang="fr-FR" sz="1600" b="1" dirty="0"/>
              <a:t>Place</a:t>
            </a:r>
            <a:r>
              <a:rPr lang="fr-FR" sz="1600" dirty="0"/>
              <a:t> les étiquettes dans les pétales en réfléchissant aux mots que tu peux mettre ensemble.</a:t>
            </a:r>
          </a:p>
        </p:txBody>
      </p:sp>
    </p:spTree>
    <p:extLst>
      <p:ext uri="{BB962C8B-B14F-4D97-AF65-F5344CB8AC3E}">
        <p14:creationId xmlns:p14="http://schemas.microsoft.com/office/powerpoint/2010/main" val="22301120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53</Words>
  <Application>Microsoft Office PowerPoint</Application>
  <PresentationFormat>Personnalisé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9</cp:revision>
  <dcterms:created xsi:type="dcterms:W3CDTF">2020-11-10T20:10:53Z</dcterms:created>
  <dcterms:modified xsi:type="dcterms:W3CDTF">2022-07-21T21:58:45Z</dcterms:modified>
</cp:coreProperties>
</file>